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12" r:id="rId2"/>
    <p:sldId id="610" r:id="rId3"/>
    <p:sldId id="609" r:id="rId4"/>
    <p:sldId id="607" r:id="rId5"/>
    <p:sldId id="597" r:id="rId6"/>
    <p:sldId id="598" r:id="rId7"/>
    <p:sldId id="599" r:id="rId8"/>
    <p:sldId id="600" r:id="rId9"/>
    <p:sldId id="601" r:id="rId10"/>
    <p:sldId id="596" r:id="rId11"/>
    <p:sldId id="602" r:id="rId12"/>
    <p:sldId id="603" r:id="rId13"/>
    <p:sldId id="604" r:id="rId14"/>
    <p:sldId id="605" r:id="rId15"/>
    <p:sldId id="612" r:id="rId16"/>
    <p:sldId id="606" r:id="rId17"/>
    <p:sldId id="578" r:id="rId18"/>
    <p:sldId id="611" r:id="rId19"/>
    <p:sldId id="527" r:id="rId20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6">
          <p15:clr>
            <a:srgbClr val="A4A3A4"/>
          </p15:clr>
        </p15:guide>
        <p15:guide id="2" orient="horz" pos="4223">
          <p15:clr>
            <a:srgbClr val="A4A3A4"/>
          </p15:clr>
        </p15:guide>
        <p15:guide id="3" orient="horz" pos="2441">
          <p15:clr>
            <a:srgbClr val="A4A3A4"/>
          </p15:clr>
        </p15:guide>
        <p15:guide id="4" pos="4900">
          <p15:clr>
            <a:srgbClr val="A4A3A4"/>
          </p15:clr>
        </p15:guide>
        <p15:guide id="5" pos="604">
          <p15:clr>
            <a:srgbClr val="A4A3A4"/>
          </p15:clr>
        </p15:guide>
        <p15:guide id="6" pos="2879">
          <p15:clr>
            <a:srgbClr val="A4A3A4"/>
          </p15:clr>
        </p15:guide>
        <p15:guide id="7" pos="5617">
          <p15:clr>
            <a:srgbClr val="A4A3A4"/>
          </p15:clr>
        </p15:guide>
        <p15:guide id="8" pos="347">
          <p15:clr>
            <a:srgbClr val="A4A3A4"/>
          </p15:clr>
        </p15:guide>
        <p15:guide id="9" pos="125">
          <p15:clr>
            <a:srgbClr val="A4A3A4"/>
          </p15:clr>
        </p15:guide>
        <p15:guide id="10" pos="57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e John Nucera" initials="KJ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713"/>
    <a:srgbClr val="DD4814"/>
    <a:srgbClr val="DB5521"/>
    <a:srgbClr val="C6CEDA"/>
    <a:srgbClr val="C8D2DD"/>
    <a:srgbClr val="C3CAD6"/>
    <a:srgbClr val="6A737B"/>
    <a:srgbClr val="4C5558"/>
    <a:srgbClr val="676E70"/>
    <a:srgbClr val="535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1" autoAdjust="0"/>
    <p:restoredTop sz="50000" autoAdjust="0"/>
  </p:normalViewPr>
  <p:slideViewPr>
    <p:cSldViewPr snapToGrid="0" snapToObjects="1">
      <p:cViewPr>
        <p:scale>
          <a:sx n="100" d="100"/>
          <a:sy n="100" d="100"/>
        </p:scale>
        <p:origin x="304" y="336"/>
      </p:cViewPr>
      <p:guideLst>
        <p:guide orient="horz" pos="3746"/>
        <p:guide orient="horz" pos="4223"/>
        <p:guide orient="horz" pos="2441"/>
        <p:guide pos="4900"/>
        <p:guide pos="604"/>
        <p:guide pos="2879"/>
        <p:guide pos="5617"/>
        <p:guide pos="347"/>
        <p:guide pos="125"/>
        <p:guide pos="575"/>
      </p:guideLst>
    </p:cSldViewPr>
  </p:slideViewPr>
  <p:outlineViewPr>
    <p:cViewPr>
      <p:scale>
        <a:sx n="33" d="100"/>
        <a:sy n="33" d="100"/>
      </p:scale>
      <p:origin x="0" y="5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tags" Target="tags/tag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ambria"/>
              <a:cs typeface="Cambri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DC27A-FFB5-9C48-8306-EA1D3B7E409D}" type="datetimeFigureOut">
              <a:rPr lang="en-US" smtClean="0">
                <a:latin typeface="Cambria"/>
                <a:cs typeface="Cambria"/>
              </a:rPr>
              <a:t>5/10/16</a:t>
            </a:fld>
            <a:endParaRPr lang="en-US">
              <a:latin typeface="Cambria"/>
              <a:cs typeface="Cambr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ambria"/>
              <a:cs typeface="Cambr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05673-227B-4345-AA1C-9C21E8AE760C}" type="slidenum">
              <a:rPr lang="en-US" smtClean="0">
                <a:latin typeface="Cambria"/>
                <a:cs typeface="Cambria"/>
              </a:rPr>
              <a:t>‹#›</a:t>
            </a:fld>
            <a:endParaRPr lang="en-US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69550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B912D-C514-ED4D-836E-657355819236}" type="datetimeFigureOut">
              <a:rPr lang="en-US" smtClean="0"/>
              <a:t>5/10/16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C25E1-F813-4E4C-87A8-ECA30028F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000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23168" y="6462025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May 10, 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0412" y="6462025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462025"/>
            <a:ext cx="1227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17575" y="1778001"/>
            <a:ext cx="7770813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7575" y="3884989"/>
            <a:ext cx="7770813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2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ight Grey / Oran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1588" y="1384299"/>
            <a:ext cx="9144000" cy="44349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9144000" cy="1385955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A9DB3-4EBB-2C46-834A-503428596BFD}" type="datetime4">
              <a:rPr lang="en-US" smtClean="0"/>
              <a:t>May 10,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186" y="-12329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6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34" y="274638"/>
            <a:ext cx="7907866" cy="557879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1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/>
              <a:t>May 10,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588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Dark Silver">
    <p:bg>
      <p:bgPr>
        <a:gradFill flip="none" rotWithShape="1">
          <a:gsLst>
            <a:gs pos="0">
              <a:srgbClr val="6A737B"/>
            </a:gs>
            <a:gs pos="100000">
              <a:srgbClr val="6A737B">
                <a:alpha val="39000"/>
              </a:srgb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3" y="274638"/>
            <a:ext cx="7399867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23168" y="6450480"/>
            <a:ext cx="1821831" cy="365125"/>
          </a:xfrm>
        </p:spPr>
        <p:txBody>
          <a:bodyPr/>
          <a:lstStyle/>
          <a:p>
            <a:fld id="{AB378871-E4D9-6046-90A9-918C0608D3F6}" type="datetime4">
              <a:rPr lang="en-US" smtClean="0"/>
              <a:t>May 10,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0412" y="6450480"/>
            <a:ext cx="307498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37165"/>
            <a:ext cx="2364486" cy="365125"/>
          </a:xfrm>
        </p:spPr>
        <p:txBody>
          <a:bodyPr/>
          <a:lstStyle/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3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Silver">
    <p:bg>
      <p:bgPr>
        <a:gradFill flip="none" rotWithShape="1">
          <a:gsLst>
            <a:gs pos="0">
              <a:schemeClr val="bg1">
                <a:lumMod val="65000"/>
              </a:schemeClr>
            </a:gs>
            <a:gs pos="70000">
              <a:srgbClr val="FFFFFF"/>
            </a:gs>
            <a:gs pos="35000">
              <a:schemeClr val="bg1">
                <a:lumMod val="8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079485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FEB7-2DB9-5D4C-AF77-6063B82FDCB5}" type="datetime4">
              <a:rPr lang="en-US" smtClean="0"/>
              <a:t>May 10,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71800"/>
            <a:ext cx="2364486" cy="365125"/>
          </a:xfrm>
        </p:spPr>
        <p:txBody>
          <a:bodyPr/>
          <a:lstStyle/>
          <a:p>
            <a:fld id="{37289339-D570-1745-B197-534C896B86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gnature_orange_&amp;_gray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04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Orange">
    <p:bg>
      <p:bgPr>
        <a:solidFill>
          <a:srgbClr val="DD4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599" cy="557879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1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>
                <a:solidFill>
                  <a:prstClr val="white"/>
                </a:solidFill>
              </a:rPr>
              <a:pPr/>
              <a:t>May 10, 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82242" y="7696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1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Silver/Orange">
    <p:bg>
      <p:bgPr>
        <a:gradFill flip="none" rotWithShape="1">
          <a:gsLst>
            <a:gs pos="0">
              <a:schemeClr val="bg1">
                <a:lumMod val="65000"/>
              </a:schemeClr>
            </a:gs>
            <a:gs pos="70000">
              <a:srgbClr val="FFFFFF"/>
            </a:gs>
            <a:gs pos="35000">
              <a:schemeClr val="bg1">
                <a:lumMod val="8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534" y="274638"/>
            <a:ext cx="8037152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23168" y="6460255"/>
            <a:ext cx="1821831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fld id="{60DCFEB7-2DB9-5D4C-AF77-6063B82FDCB5}" type="datetime4">
              <a:rPr lang="en-US" smtClean="0"/>
              <a:pPr/>
              <a:t>May 10, 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0412" y="6460255"/>
            <a:ext cx="3074987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60255"/>
            <a:ext cx="2364486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signature_orange_&amp;_gray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70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- Light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6440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8104885" cy="5257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rgbClr val="6A737B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23168" y="6429870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C94E33-080A-6545-9B04-43983CB53206}" type="datetime4">
              <a:rPr lang="en-US" smtClean="0"/>
              <a:pPr/>
              <a:t>May 10,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0412" y="6429870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29870"/>
            <a:ext cx="236448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17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l Divider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/>
              <a:t>May 10,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588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614950"/>
            <a:ext cx="7315200" cy="33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6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F492-6CD3-FF4C-968E-782F1024BE7A}" type="datetime4">
              <a:rPr lang="en-US" smtClean="0"/>
              <a:t>May 10,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5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EA5A-5987-7F48-995D-5036C564B724}" type="datetime4">
              <a:rPr lang="en-US" smtClean="0"/>
              <a:t>May 10,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23168" y="6462025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May 10, 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0412" y="6462025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462025"/>
            <a:ext cx="1227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17575" y="1778001"/>
            <a:ext cx="7770813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7575" y="3884989"/>
            <a:ext cx="7770813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&amp;_orange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9209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83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C72AE-47B4-4B47-9F9D-4DEB99F2A742}" type="datetime4">
              <a:rPr lang="en-US" smtClean="0"/>
              <a:t>May 10,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8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3731-5056-E447-9BD1-BCB534DE84FC}" type="datetime4">
              <a:rPr lang="en-US" smtClean="0"/>
              <a:t>May 10,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5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83B2-5EFE-B141-AA3B-85B9BE5C89B8}" type="datetime4">
              <a:rPr lang="en-US" smtClean="0"/>
              <a:t>May 10,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4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56C0-0EC5-CD4D-9274-FDE9B99A0347}" type="datetime4">
              <a:rPr lang="en-US" smtClean="0"/>
              <a:t>May 10,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0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0C82-437E-2247-8461-AD42EF55C2D0}" type="datetime4">
              <a:rPr lang="en-US" smtClean="0"/>
              <a:t>May 10,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98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Orange">
    <p:bg>
      <p:bgPr>
        <a:solidFill>
          <a:srgbClr val="DD4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23168" y="6462025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May 10, 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0412" y="6462025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462025"/>
            <a:ext cx="1227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17575" y="1778001"/>
            <a:ext cx="7770813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7575" y="3884989"/>
            <a:ext cx="7770813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5971032"/>
            <a:ext cx="1595106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Silver">
    <p:bg>
      <p:bgPr>
        <a:gradFill flip="none" rotWithShape="1">
          <a:gsLst>
            <a:gs pos="0">
              <a:srgbClr val="33383B">
                <a:alpha val="30000"/>
              </a:srgbClr>
            </a:gs>
            <a:gs pos="100000">
              <a:srgbClr val="33383B">
                <a:alpha val="0"/>
              </a:srgb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770" y="1778001"/>
            <a:ext cx="7767638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>
                <a:solidFill>
                  <a:srgbClr val="353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770" y="3884989"/>
            <a:ext cx="7767638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rgbClr val="353A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7C-7388-CC47-90B0-85AC9A1FE7F5}" type="datetime4">
              <a:rPr lang="en-US" smtClean="0"/>
              <a:t>May 10,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B55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orange_&amp;_gray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988" y="2130425"/>
            <a:ext cx="7772400" cy="1668030"/>
          </a:xfrm>
        </p:spPr>
        <p:txBody>
          <a:bodyPr/>
          <a:lstStyle>
            <a:lvl1pPr>
              <a:defRPr>
                <a:solidFill>
                  <a:srgbClr val="464D5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988" y="3798455"/>
            <a:ext cx="7772400" cy="18403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60E2-02BB-5F41-9C48-AD3D281B26E8}" type="datetime4">
              <a:rPr lang="en-US" smtClean="0"/>
              <a:t>May 10,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ignature_orange_&amp;_gray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30570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4882"/>
            <a:ext cx="8229600" cy="433781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CE096D-1E59-9D44-B931-35AA71D37372}" type="datetime4">
              <a:rPr lang="en-US" smtClean="0"/>
              <a:t>May 10,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588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957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3657600"/>
          </a:xfrm>
        </p:spPr>
        <p:txBody>
          <a:bodyPr/>
          <a:lstStyle>
            <a:lvl1pPr marL="227013" indent="-227013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8957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3657600"/>
          </a:xfrm>
        </p:spPr>
        <p:txBody>
          <a:bodyPr/>
          <a:lstStyle>
            <a:lvl1pPr marL="227013" indent="-227013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48AFBE-B69F-D34C-ADBB-B646267983A9}" type="datetime4">
              <a:rPr lang="en-US" smtClean="0"/>
              <a:pPr/>
              <a:t>May 10,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588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97110"/>
            <a:ext cx="4038600" cy="4343395"/>
          </a:xfrm>
        </p:spPr>
        <p:txBody>
          <a:bodyPr/>
          <a:lstStyle>
            <a:lvl1pPr marL="227013" indent="-227013">
              <a:defRPr sz="2400"/>
            </a:lvl1pPr>
            <a:lvl2pPr marL="627063" indent="-285750">
              <a:defRPr sz="2400"/>
            </a:lvl2pPr>
            <a:lvl3pPr marL="1027113" indent="-228600" defTabSz="568325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197110"/>
            <a:ext cx="4038600" cy="4343395"/>
          </a:xfrm>
        </p:spPr>
        <p:txBody>
          <a:bodyPr/>
          <a:lstStyle>
            <a:lvl1pPr marL="227013" indent="-227013">
              <a:defRPr sz="2400"/>
            </a:lvl1pPr>
            <a:lvl2pPr marL="627063" indent="-285750">
              <a:defRPr sz="2400"/>
            </a:lvl2pPr>
            <a:lvl3pPr marL="1027113" indent="-228600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24075D-921C-2149-AEBE-1AA5D95F281D}" type="datetime4">
              <a:rPr lang="en-US" smtClean="0"/>
              <a:pPr/>
              <a:t>May 10,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10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6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Grey SOLID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DB5521"/>
              </a:buCl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073686-F341-3F4C-AC64-9400B9145378}" type="datetime4">
              <a:rPr lang="en-US" smtClean="0"/>
              <a:pPr/>
              <a:t>May 10,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86" y="-12329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9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ight Grey/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385955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1588" y="1384300"/>
            <a:ext cx="9144000" cy="43390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A9DB3-4EBB-2C46-834A-503428596BFD}" type="datetime4">
              <a:rPr lang="en-US" smtClean="0"/>
              <a:t>May 10,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599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1101"/>
            <a:ext cx="8229600" cy="433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3168" y="6462025"/>
            <a:ext cx="1821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fld id="{740D97D2-3537-AA4C-AFEA-290D965E56F2}" type="datetime4">
              <a:rPr lang="en-US" smtClean="0"/>
              <a:pPr/>
              <a:t>May 10,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0412" y="6462025"/>
            <a:ext cx="3074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8750" y="6462025"/>
            <a:ext cx="1227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38" r:id="rId2"/>
    <p:sldLayoutId id="2147483669" r:id="rId3"/>
    <p:sldLayoutId id="2147483649" r:id="rId4"/>
    <p:sldLayoutId id="2147483740" r:id="rId5"/>
    <p:sldLayoutId id="2147483653" r:id="rId6"/>
    <p:sldLayoutId id="2147483741" r:id="rId7"/>
    <p:sldLayoutId id="2147483668" r:id="rId8"/>
    <p:sldLayoutId id="2147483674" r:id="rId9"/>
    <p:sldLayoutId id="2147483739" r:id="rId10"/>
    <p:sldLayoutId id="2147483661" r:id="rId11"/>
    <p:sldLayoutId id="2147483663" r:id="rId12"/>
    <p:sldLayoutId id="2147483662" r:id="rId13"/>
    <p:sldLayoutId id="2147483720" r:id="rId14"/>
    <p:sldLayoutId id="2147483721" r:id="rId15"/>
    <p:sldLayoutId id="2147483664" r:id="rId16"/>
    <p:sldLayoutId id="2147483744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51" r:id="rId24"/>
    <p:sldLayoutId id="2147483749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75000"/>
              <a:lumOff val="25000"/>
            </a:schemeClr>
          </a:solidFill>
          <a:latin typeface="Cambria"/>
          <a:ea typeface="+mj-ea"/>
          <a:cs typeface="Cambr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3200" b="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2400" i="1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7064" y="1231246"/>
            <a:ext cx="7770813" cy="1822450"/>
          </a:xfrm>
        </p:spPr>
        <p:txBody>
          <a:bodyPr/>
          <a:lstStyle/>
          <a:p>
            <a:pPr algn="ctr"/>
            <a:r>
              <a:rPr lang="en-US" sz="4800" dirty="0" smtClean="0"/>
              <a:t>Explore The World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sz="2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2069" y="3643084"/>
            <a:ext cx="6552931" cy="10940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/>
                </a:solidFill>
              </a:rPr>
              <a:t>Syracuse University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College of Engineering and Computer Science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May</a:t>
            </a:r>
            <a:r>
              <a:rPr lang="en-US" dirty="0" smtClean="0"/>
              <a:t> 11, 2016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1220" y="2630411"/>
            <a:ext cx="73025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Presented By: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Sai Krishna </a:t>
            </a:r>
            <a:r>
              <a:rPr lang="en-US" sz="1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B</a:t>
            </a:r>
            <a:r>
              <a:rPr lang="en-US" sz="1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andaru</a:t>
            </a:r>
            <a:r>
              <a:rPr lang="en-US" sz="1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Ajith</a:t>
            </a:r>
            <a:r>
              <a:rPr lang="en-US" sz="1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Kallur</a:t>
            </a:r>
            <a:r>
              <a:rPr lang="en-US" sz="1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Pavan</a:t>
            </a:r>
            <a:r>
              <a:rPr lang="en-US" sz="1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Kumar </a:t>
            </a:r>
            <a:r>
              <a:rPr lang="en-US" sz="16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Bodineni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		</a:t>
            </a:r>
          </a:p>
          <a:p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		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1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Experiences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03" y="1181100"/>
            <a:ext cx="2326994" cy="4337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49499" y="1663700"/>
            <a:ext cx="267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experiences hosted in that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9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Attending Experiences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49499" y="1663700"/>
            <a:ext cx="267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List of all the experiences you are attending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66" y="1181100"/>
            <a:ext cx="2318653" cy="4337050"/>
          </a:xfrm>
        </p:spPr>
      </p:pic>
    </p:spTree>
    <p:extLst>
      <p:ext uri="{BB962C8B-B14F-4D97-AF65-F5344CB8AC3E}">
        <p14:creationId xmlns:p14="http://schemas.microsoft.com/office/powerpoint/2010/main" val="5185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Details about that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3600" y="1600200"/>
            <a:ext cx="4165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Call or text the hosted 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Get directions to that location on maps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Register/unregister for experience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56" y="1284288"/>
            <a:ext cx="2302487" cy="4337050"/>
          </a:xfrm>
        </p:spPr>
      </p:pic>
    </p:spTree>
    <p:extLst>
      <p:ext uri="{BB962C8B-B14F-4D97-AF65-F5344CB8AC3E}">
        <p14:creationId xmlns:p14="http://schemas.microsoft.com/office/powerpoint/2010/main" val="16287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Location on map and directions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3601" y="1600200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Location services and apple maps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45" y="1181100"/>
            <a:ext cx="2332108" cy="433705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46" y="1181100"/>
            <a:ext cx="2524952" cy="42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3100" y="1541928"/>
            <a:ext cx="335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Edit user </a:t>
            </a:r>
            <a:r>
              <a:rPr lang="en-US" smtClean="0"/>
              <a:t>profile information </a:t>
            </a:r>
            <a:r>
              <a:rPr lang="en-US" dirty="0" smtClean="0"/>
              <a:t>including profile picture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83" y="1181100"/>
            <a:ext cx="2339834" cy="4337050"/>
          </a:xfrm>
        </p:spPr>
      </p:pic>
    </p:spTree>
    <p:extLst>
      <p:ext uri="{BB962C8B-B14F-4D97-AF65-F5344CB8AC3E}">
        <p14:creationId xmlns:p14="http://schemas.microsoft.com/office/powerpoint/2010/main" val="15273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Edit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25" y="1123950"/>
            <a:ext cx="2326994" cy="43370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6" y="1181100"/>
            <a:ext cx="2307134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Trending Experiences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3600" y="1600200"/>
            <a:ext cx="33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Show trending experiences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53" y="1181100"/>
            <a:ext cx="2340497" cy="43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smtClean="0"/>
              <a:t>Further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31900" y="1485900"/>
            <a:ext cx="6546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Edit experience for host login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Payment options for that experience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reviews and ratings for experiences as well as hosts.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the hosts to your network if you like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Notifications to user if a host adds a new experience.</a:t>
            </a:r>
          </a:p>
        </p:txBody>
      </p:sp>
    </p:spTree>
    <p:extLst>
      <p:ext uri="{BB962C8B-B14F-4D97-AF65-F5344CB8AC3E}">
        <p14:creationId xmlns:p14="http://schemas.microsoft.com/office/powerpoint/2010/main" val="16428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Thank you for your time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+mn-lt"/>
              </a:rPr>
              <a:t>A platform that enables people to get the most out of the places they visit, with help of locals who create </a:t>
            </a:r>
            <a:r>
              <a:rPr lang="en-US" sz="1800" dirty="0">
                <a:solidFill>
                  <a:schemeClr val="accent6"/>
                </a:solidFill>
                <a:latin typeface="+mn-lt"/>
              </a:rPr>
              <a:t>experiences </a:t>
            </a:r>
            <a:r>
              <a:rPr lang="en-US" sz="1800" dirty="0">
                <a:latin typeface="+mn-lt"/>
              </a:rPr>
              <a:t>for our users. Experiences are personalize and curated in order to give our users a unique view of the places they visit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4568699"/>
            <a:ext cx="915988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this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One Tap, to new travel experiences </a:t>
            </a:r>
          </a:p>
          <a:p>
            <a:r>
              <a:rPr lang="en-US" sz="1800" dirty="0" smtClean="0"/>
              <a:t>No </a:t>
            </a:r>
            <a:r>
              <a:rPr lang="en-US" sz="1800" dirty="0"/>
              <a:t>Need to Plan your activities while in a new city </a:t>
            </a:r>
          </a:p>
          <a:p>
            <a:r>
              <a:rPr lang="en-US" sz="1800" dirty="0"/>
              <a:t>Meet new people and make friends </a:t>
            </a:r>
          </a:p>
          <a:p>
            <a:r>
              <a:rPr lang="en-US" sz="1800" dirty="0"/>
              <a:t>A unique view of the places you visit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7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Login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39" y="1181100"/>
            <a:ext cx="2323121" cy="4337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38300" y="1841500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</a:t>
            </a:r>
            <a:r>
              <a:rPr lang="en-US" dirty="0"/>
              <a:t>F</a:t>
            </a:r>
            <a:r>
              <a:rPr lang="en-US" dirty="0" smtClean="0"/>
              <a:t>acebook </a:t>
            </a:r>
            <a:r>
              <a:rPr lang="en-US" dirty="0" err="1" smtClean="0"/>
              <a:t>api</a:t>
            </a:r>
            <a:r>
              <a:rPr lang="en-US" dirty="0" smtClean="0"/>
              <a:t> for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Custom 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38300" y="1841500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Firebase </a:t>
            </a:r>
            <a:r>
              <a:rPr lang="en-US" dirty="0" err="1" smtClean="0"/>
              <a:t>api</a:t>
            </a:r>
            <a:r>
              <a:rPr lang="en-US" dirty="0" smtClean="0"/>
              <a:t> for custom login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629" y="1181100"/>
            <a:ext cx="2323121" cy="4337050"/>
          </a:xfrm>
        </p:spPr>
      </p:pic>
    </p:spTree>
    <p:extLst>
      <p:ext uri="{BB962C8B-B14F-4D97-AF65-F5344CB8AC3E}">
        <p14:creationId xmlns:p14="http://schemas.microsoft.com/office/powerpoint/2010/main" val="76074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38300" y="1841500"/>
            <a:ext cx="3695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Populate Table View taking current location by default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Yelp </a:t>
            </a:r>
            <a:r>
              <a:rPr lang="en-US" dirty="0" err="1" smtClean="0"/>
              <a:t>api</a:t>
            </a:r>
            <a:r>
              <a:rPr lang="en-US" dirty="0" smtClean="0"/>
              <a:t> to get locations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CLLocation</a:t>
            </a:r>
            <a:r>
              <a:rPr lang="en-US" dirty="0" smtClean="0"/>
              <a:t> Manager to get current 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Tabbed View controller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1673" y="1271588"/>
            <a:ext cx="2318653" cy="43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 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38300" y="1841500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Google places </a:t>
            </a:r>
            <a:r>
              <a:rPr lang="en-US" dirty="0" err="1" smtClean="0"/>
              <a:t>api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3" y="1181100"/>
            <a:ext cx="2335334" cy="4337050"/>
          </a:xfrm>
        </p:spPr>
      </p:pic>
    </p:spTree>
    <p:extLst>
      <p:ext uri="{BB962C8B-B14F-4D97-AF65-F5344CB8AC3E}">
        <p14:creationId xmlns:p14="http://schemas.microsoft.com/office/powerpoint/2010/main" val="16813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274638"/>
            <a:ext cx="8229599" cy="906462"/>
          </a:xfrm>
        </p:spPr>
        <p:txBody>
          <a:bodyPr/>
          <a:lstStyle/>
          <a:p>
            <a:pPr algn="ctr"/>
            <a:r>
              <a:rPr lang="en-US" dirty="0" smtClean="0"/>
              <a:t>Location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96" y="1181100"/>
            <a:ext cx="2327605" cy="4337050"/>
          </a:xfrm>
        </p:spPr>
      </p:pic>
    </p:spTree>
    <p:extLst>
      <p:ext uri="{BB962C8B-B14F-4D97-AF65-F5344CB8AC3E}">
        <p14:creationId xmlns:p14="http://schemas.microsoft.com/office/powerpoint/2010/main" val="46485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274638"/>
            <a:ext cx="8229599" cy="906462"/>
          </a:xfrm>
        </p:spPr>
        <p:txBody>
          <a:bodyPr/>
          <a:lstStyle/>
          <a:p>
            <a:pPr algn="ctr"/>
            <a:r>
              <a:rPr lang="en-US" dirty="0" smtClean="0"/>
              <a:t>Create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48" y="1181100"/>
            <a:ext cx="2335978" cy="4337050"/>
          </a:xfrm>
        </p:spPr>
      </p:pic>
      <p:sp>
        <p:nvSpPr>
          <p:cNvPr id="10" name="TextBox 9"/>
          <p:cNvSpPr txBox="1"/>
          <p:nvPr/>
        </p:nvSpPr>
        <p:spPr>
          <a:xfrm>
            <a:off x="899887" y="1409700"/>
            <a:ext cx="2470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Camera and camera roll to add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firebase database to store experiences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638" y="1181100"/>
            <a:ext cx="2398349" cy="44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his is The Title Slide&amp;quot;&quot;/&gt;&lt;property id=&quot;20307&quot; value=&quot;512&quot;/&gt;&lt;/object&gt;&lt;object type=&quot;3&quot; unique_id=&quot;10006&quot;&gt;&lt;property id=&quot;20148&quot; value=&quot;5&quot;/&gt;&lt;property id=&quot;20300&quot; value=&quot;Slide 2 - &amp;quot;Templates Drive Consistent Identities&amp;quot;&quot;/&gt;&lt;property id=&quot;20307&quot; value=&quot;531&quot;/&gt;&lt;/object&gt;&lt;object type=&quot;3&quot; unique_id=&quot;10009&quot;&gt;&lt;property id=&quot;20148&quot; value=&quot;5&quot;/&gt;&lt;property id=&quot;20300&quot; value=&quot;Slide 3 - &amp;quot;Text | Formatting&amp;quot;&quot;/&gt;&lt;property id=&quot;20307&quot; value=&quot;534&quot;/&gt;&lt;/object&gt;&lt;object type=&quot;3&quot; unique_id=&quot;10010&quot;&gt;&lt;property id=&quot;20148&quot; value=&quot;5&quot;/&gt;&lt;property id=&quot;20300&quot; value=&quot;Slide 4 - &amp;quot;Text | Size&amp;quot;&quot;/&gt;&lt;property id=&quot;20307&quot; value=&quot;535&quot;/&gt;&lt;/object&gt;&lt;object type=&quot;3&quot; unique_id=&quot;10011&quot;&gt;&lt;property id=&quot;20148&quot; value=&quot;5&quot;/&gt;&lt;property id=&quot;20300&quot; value=&quot;Slide 5 - &amp;quot;Dark Background | Text&amp;quot;&quot;/&gt;&lt;property id=&quot;20307&quot; value=&quot;536&quot;/&gt;&lt;/object&gt;&lt;object type=&quot;3&quot; unique_id=&quot;10015&quot;&gt;&lt;property id=&quot;20148&quot; value=&quot;5&quot;/&gt;&lt;property id=&quot;20300&quot; value=&quot;Slide 6 - &amp;quot;Layouts | Two-Column Comparison&amp;quot;&quot;/&gt;&lt;property id=&quot;20307&quot; value=&quot;539&quot;/&gt;&lt;/object&gt;&lt;object type=&quot;3&quot; unique_id=&quot;10017&quot;&gt;&lt;property id=&quot;20148&quot; value=&quot;5&quot;/&gt;&lt;property id=&quot;20300&quot; value=&quot;Slide 7 - &amp;quot;Layouts | Two-Column with Graphic&amp;quot;&quot;/&gt;&lt;property id=&quot;20307&quot; value=&quot;541&quot;/&gt;&lt;/object&gt;&lt;object type=&quot;3&quot; unique_id=&quot;10018&quot;&gt;&lt;property id=&quot;20148&quot; value=&quot;5&quot;/&gt;&lt;property id=&quot;20300&quot; value=&quot;Slide 8 - &amp;quot;Layouts | Charts&amp;quot;&quot;/&gt;&lt;property id=&quot;20307&quot; value=&quot;542&quot;/&gt;&lt;/object&gt;&lt;object type=&quot;3&quot; unique_id=&quot;10019&quot;&gt;&lt;property id=&quot;20148&quot; value=&quot;5&quot;/&gt;&lt;property id=&quot;20300&quot; value=&quot;Slide 9 - &amp;quot;Layouts | Charts&amp;quot;&quot;/&gt;&lt;property id=&quot;20307&quot; value=&quot;543&quot;/&gt;&lt;/object&gt;&lt;object type=&quot;3&quot; unique_id=&quot;10020&quot;&gt;&lt;property id=&quot;20148&quot; value=&quot;5&quot;/&gt;&lt;property id=&quot;20300&quot; value=&quot;Slide 10 - &amp;quot;Layouts | Charts&amp;quot;&quot;/&gt;&lt;property id=&quot;20307&quot; value=&quot;544&quot;/&gt;&lt;/object&gt;&lt;object type=&quot;3&quot; unique_id=&quot;10021&quot;&gt;&lt;property id=&quot;20148&quot; value=&quot;5&quot;/&gt;&lt;property id=&quot;20300&quot; value=&quot;Slide 11 - &amp;quot;Layouts | Photography&amp;quot;&quot;/&gt;&lt;property id=&quot;20307&quot; value=&quot;545&quot;/&gt;&lt;/object&gt;&lt;object type=&quot;3&quot; unique_id=&quot;10023&quot;&gt;&lt;property id=&quot;20148&quot; value=&quot;5&quot;/&gt;&lt;property id=&quot;20300&quot; value=&quot;Slide 12 - &amp;quot;Layouts |  Full Bleed Photography&amp;quot;&quot;/&gt;&lt;property id=&quot;20307&quot; value=&quot;547&quot;/&gt;&lt;/object&gt;&lt;object type=&quot;3&quot; unique_id=&quot;10025&quot;&gt;&lt;property id=&quot;20148&quot; value=&quot;5&quot;/&gt;&lt;property id=&quot;20300&quot; value=&quot;Slide 13 - &amp;quot;Contrasting slides may be used for emphasis&amp;quot;&quot;/&gt;&lt;property id=&quot;20307&quot; value=&quot;552&quot;/&gt;&lt;/object&gt;&lt;object type=&quot;3&quot; unique_id=&quot;10032&quot;&gt;&lt;property id=&quot;20148&quot; value=&quot;5&quot;/&gt;&lt;property id=&quot;20300&quot; value=&quot;Slide 14&quot;/&gt;&lt;property id=&quot;20307&quot; value=&quot;527&quot;/&gt;&lt;/object&gt;&lt;/object&gt;&lt;object type=&quot;8&quot; unique_id=&quot;1006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14586</TotalTime>
  <Words>301</Words>
  <Application>Microsoft Macintosh PowerPoint</Application>
  <PresentationFormat>On-screen Show (4:3)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Cambria</vt:lpstr>
      <vt:lpstr>Wingdings</vt:lpstr>
      <vt:lpstr>Arial</vt:lpstr>
      <vt:lpstr>Office Theme</vt:lpstr>
      <vt:lpstr>Explore The World  </vt:lpstr>
      <vt:lpstr>What is it?</vt:lpstr>
      <vt:lpstr>Why this app?</vt:lpstr>
      <vt:lpstr>Login Screen</vt:lpstr>
      <vt:lpstr>Custom login</vt:lpstr>
      <vt:lpstr>Home Screen</vt:lpstr>
      <vt:lpstr>Auto Complete</vt:lpstr>
      <vt:lpstr>Location details</vt:lpstr>
      <vt:lpstr>Create Experience</vt:lpstr>
      <vt:lpstr>Experiences</vt:lpstr>
      <vt:lpstr>Attending Experiences</vt:lpstr>
      <vt:lpstr>Details about that Experience</vt:lpstr>
      <vt:lpstr>Location on map and directions</vt:lpstr>
      <vt:lpstr>Profile</vt:lpstr>
      <vt:lpstr>Edit Profile</vt:lpstr>
      <vt:lpstr>Trending Experiences</vt:lpstr>
      <vt:lpstr>Further scope</vt:lpstr>
      <vt:lpstr>Any Questions?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Cohl</dc:creator>
  <cp:keywords/>
  <dc:description/>
  <cp:lastModifiedBy>Microsoft Office User</cp:lastModifiedBy>
  <cp:revision>349</cp:revision>
  <cp:lastPrinted>2014-02-14T21:32:09Z</cp:lastPrinted>
  <dcterms:created xsi:type="dcterms:W3CDTF">2013-12-09T08:58:09Z</dcterms:created>
  <dcterms:modified xsi:type="dcterms:W3CDTF">2016-05-11T05:15:14Z</dcterms:modified>
  <cp:category/>
</cp:coreProperties>
</file>